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6" r:id="rId3"/>
    <p:sldId id="267" r:id="rId4"/>
    <p:sldId id="268" r:id="rId5"/>
    <p:sldId id="262" r:id="rId6"/>
    <p:sldId id="264" r:id="rId7"/>
    <p:sldId id="269" r:id="rId8"/>
  </p:sldIdLst>
  <p:sldSz cx="15119350" cy="10691813"/>
  <p:notesSz cx="9939338" cy="14368463"/>
  <p:defaultTextStyle>
    <a:defPPr>
      <a:defRPr lang="ja-JP"/>
    </a:defPPr>
    <a:lvl1pPr algn="l" defTabSz="1474141" rtl="0" fontAlgn="base">
      <a:spcBef>
        <a:spcPct val="0"/>
      </a:spcBef>
      <a:spcAft>
        <a:spcPct val="0"/>
      </a:spcAft>
      <a:defRPr kumimoji="1" sz="288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737071" indent="-210331" algn="l" defTabSz="1474141" rtl="0" fontAlgn="base">
      <a:spcBef>
        <a:spcPct val="0"/>
      </a:spcBef>
      <a:spcAft>
        <a:spcPct val="0"/>
      </a:spcAft>
      <a:defRPr kumimoji="1" sz="288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474141" indent="-420661" algn="l" defTabSz="1474141" rtl="0" fontAlgn="base">
      <a:spcBef>
        <a:spcPct val="0"/>
      </a:spcBef>
      <a:spcAft>
        <a:spcPct val="0"/>
      </a:spcAft>
      <a:defRPr kumimoji="1" sz="288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2211212" indent="-630991" algn="l" defTabSz="1474141" rtl="0" fontAlgn="base">
      <a:spcBef>
        <a:spcPct val="0"/>
      </a:spcBef>
      <a:spcAft>
        <a:spcPct val="0"/>
      </a:spcAft>
      <a:defRPr kumimoji="1" sz="288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948282" indent="-841321" algn="l" defTabSz="1474141" rtl="0" fontAlgn="base">
      <a:spcBef>
        <a:spcPct val="0"/>
      </a:spcBef>
      <a:spcAft>
        <a:spcPct val="0"/>
      </a:spcAft>
      <a:defRPr kumimoji="1" sz="288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633701" algn="l" defTabSz="1053480" rtl="0" eaLnBrk="1" latinLnBrk="0" hangingPunct="1">
      <a:defRPr kumimoji="1" sz="288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3160441" algn="l" defTabSz="1053480" rtl="0" eaLnBrk="1" latinLnBrk="0" hangingPunct="1">
      <a:defRPr kumimoji="1" sz="288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687181" algn="l" defTabSz="1053480" rtl="0" eaLnBrk="1" latinLnBrk="0" hangingPunct="1">
      <a:defRPr kumimoji="1" sz="288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4213921" algn="l" defTabSz="1053480" rtl="0" eaLnBrk="1" latinLnBrk="0" hangingPunct="1">
      <a:defRPr kumimoji="1" sz="288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476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99CC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7" autoAdjust="0"/>
    <p:restoredTop sz="97445" autoAdjust="0"/>
  </p:normalViewPr>
  <p:slideViewPr>
    <p:cSldViewPr>
      <p:cViewPr>
        <p:scale>
          <a:sx n="66" d="100"/>
          <a:sy n="66" d="100"/>
        </p:scale>
        <p:origin x="581" y="38"/>
      </p:cViewPr>
      <p:guideLst>
        <p:guide orient="horz" pos="3368"/>
        <p:guide pos="476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78" d="100"/>
          <a:sy n="78" d="100"/>
        </p:scale>
        <p:origin x="3978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87D64DBA-96A0-463B-98AE-C2D753A2CE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4"/>
            <a:ext cx="4307742" cy="720603"/>
          </a:xfrm>
          <a:prstGeom prst="rect">
            <a:avLst/>
          </a:prstGeom>
        </p:spPr>
        <p:txBody>
          <a:bodyPr vert="horz" lIns="132716" tIns="66358" rIns="132716" bIns="66358" rtlCol="0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23BCED9-5FDA-463C-8B6C-4008F9A7725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29278" y="4"/>
            <a:ext cx="4307742" cy="720603"/>
          </a:xfrm>
          <a:prstGeom prst="rect">
            <a:avLst/>
          </a:prstGeom>
        </p:spPr>
        <p:txBody>
          <a:bodyPr vert="horz" lIns="132716" tIns="66358" rIns="132716" bIns="66358" rtlCol="0"/>
          <a:lstStyle>
            <a:lvl1pPr algn="r">
              <a:defRPr sz="1700"/>
            </a:lvl1pPr>
          </a:lstStyle>
          <a:p>
            <a:fld id="{DEFD8396-28E2-4AF0-BF50-81F838075085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C8E59D-D1E7-4120-95F3-F21294FE5DE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13647863"/>
            <a:ext cx="4307742" cy="720603"/>
          </a:xfrm>
          <a:prstGeom prst="rect">
            <a:avLst/>
          </a:prstGeom>
        </p:spPr>
        <p:txBody>
          <a:bodyPr vert="horz" lIns="132716" tIns="66358" rIns="132716" bIns="66358" rtlCol="0" anchor="b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530CDE6-243A-4406-86DD-12684135261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29278" y="13647863"/>
            <a:ext cx="4307742" cy="720603"/>
          </a:xfrm>
          <a:prstGeom prst="rect">
            <a:avLst/>
          </a:prstGeom>
        </p:spPr>
        <p:txBody>
          <a:bodyPr vert="horz" lIns="132716" tIns="66358" rIns="132716" bIns="66358" rtlCol="0" anchor="b"/>
          <a:lstStyle>
            <a:lvl1pPr algn="r">
              <a:defRPr sz="1700"/>
            </a:lvl1pPr>
          </a:lstStyle>
          <a:p>
            <a:fld id="{44455ABB-7294-423F-AFCE-59CBE3B827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582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4310061" cy="716013"/>
          </a:xfrm>
          <a:prstGeom prst="rect">
            <a:avLst/>
          </a:prstGeom>
        </p:spPr>
        <p:txBody>
          <a:bodyPr vert="horz" lIns="132693" tIns="66347" rIns="132693" bIns="66347" rtlCol="0"/>
          <a:lstStyle>
            <a:lvl1pPr algn="l" defTabSz="1857712" fontAlgn="auto">
              <a:spcBef>
                <a:spcPts val="0"/>
              </a:spcBef>
              <a:spcAft>
                <a:spcPts val="0"/>
              </a:spcAft>
              <a:defRPr sz="16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5629278" y="0"/>
            <a:ext cx="4307742" cy="716013"/>
          </a:xfrm>
          <a:prstGeom prst="rect">
            <a:avLst/>
          </a:prstGeom>
        </p:spPr>
        <p:txBody>
          <a:bodyPr vert="horz" lIns="132693" tIns="66347" rIns="132693" bIns="66347" rtlCol="0"/>
          <a:lstStyle>
            <a:lvl1pPr algn="r" defTabSz="1857712" fontAlgn="auto">
              <a:spcBef>
                <a:spcPts val="0"/>
              </a:spcBef>
              <a:spcAft>
                <a:spcPts val="0"/>
              </a:spcAft>
              <a:defRPr sz="1600">
                <a:latin typeface="+mn-lt"/>
                <a:ea typeface="+mn-ea"/>
              </a:defRPr>
            </a:lvl1pPr>
          </a:lstStyle>
          <a:p>
            <a:pPr>
              <a:defRPr/>
            </a:pPr>
            <a:fld id="{FCB448C2-BD4E-4BB6-9682-3D06FCE56A18}" type="datetimeFigureOut">
              <a:rPr lang="ja-JP" altLang="en-US"/>
              <a:pPr>
                <a:defRPr/>
              </a:pPr>
              <a:t>2025/3/4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60463" y="1077913"/>
            <a:ext cx="7618412" cy="5386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693" tIns="66347" rIns="132693" bIns="66347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96949" y="6825077"/>
            <a:ext cx="7945443" cy="6464776"/>
          </a:xfrm>
          <a:prstGeom prst="rect">
            <a:avLst/>
          </a:prstGeom>
        </p:spPr>
        <p:txBody>
          <a:bodyPr vert="horz" lIns="132693" tIns="66347" rIns="132693" bIns="66347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3" y="13647863"/>
            <a:ext cx="4310061" cy="718308"/>
          </a:xfrm>
          <a:prstGeom prst="rect">
            <a:avLst/>
          </a:prstGeom>
        </p:spPr>
        <p:txBody>
          <a:bodyPr vert="horz" lIns="132693" tIns="66347" rIns="132693" bIns="66347" rtlCol="0" anchor="b"/>
          <a:lstStyle>
            <a:lvl1pPr algn="l" defTabSz="1857712" fontAlgn="auto">
              <a:spcBef>
                <a:spcPts val="0"/>
              </a:spcBef>
              <a:spcAft>
                <a:spcPts val="0"/>
              </a:spcAft>
              <a:defRPr sz="16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5629278" y="13647863"/>
            <a:ext cx="4307742" cy="718308"/>
          </a:xfrm>
          <a:prstGeom prst="rect">
            <a:avLst/>
          </a:prstGeom>
        </p:spPr>
        <p:txBody>
          <a:bodyPr vert="horz" lIns="132693" tIns="66347" rIns="132693" bIns="66347" rtlCol="0" anchor="b"/>
          <a:lstStyle>
            <a:lvl1pPr algn="r" defTabSz="1857712" fontAlgn="auto">
              <a:spcBef>
                <a:spcPts val="0"/>
              </a:spcBef>
              <a:spcAft>
                <a:spcPts val="0"/>
              </a:spcAft>
              <a:defRPr sz="1600">
                <a:latin typeface="+mn-lt"/>
                <a:ea typeface="+mn-ea"/>
              </a:defRPr>
            </a:lvl1pPr>
          </a:lstStyle>
          <a:p>
            <a:pPr>
              <a:defRPr/>
            </a:pPr>
            <a:fld id="{E8CF37C5-1D24-4479-83A0-2CD0A25962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71553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474141" rtl="0" eaLnBrk="0" fontAlgn="base" hangingPunct="0">
      <a:spcBef>
        <a:spcPct val="30000"/>
      </a:spcBef>
      <a:spcAft>
        <a:spcPct val="0"/>
      </a:spcAft>
      <a:defRPr kumimoji="1" sz="1959" kern="1200">
        <a:solidFill>
          <a:schemeClr val="tx1"/>
        </a:solidFill>
        <a:latin typeface="+mn-lt"/>
        <a:ea typeface="+mn-ea"/>
        <a:cs typeface="+mn-cs"/>
      </a:defRPr>
    </a:lvl1pPr>
    <a:lvl2pPr marL="737071" algn="l" defTabSz="1474141" rtl="0" eaLnBrk="0" fontAlgn="base" hangingPunct="0">
      <a:spcBef>
        <a:spcPct val="30000"/>
      </a:spcBef>
      <a:spcAft>
        <a:spcPct val="0"/>
      </a:spcAft>
      <a:defRPr kumimoji="1" sz="1959" kern="1200">
        <a:solidFill>
          <a:schemeClr val="tx1"/>
        </a:solidFill>
        <a:latin typeface="+mn-lt"/>
        <a:ea typeface="+mn-ea"/>
        <a:cs typeface="+mn-cs"/>
      </a:defRPr>
    </a:lvl2pPr>
    <a:lvl3pPr marL="1474141" algn="l" defTabSz="1474141" rtl="0" eaLnBrk="0" fontAlgn="base" hangingPunct="0">
      <a:spcBef>
        <a:spcPct val="30000"/>
      </a:spcBef>
      <a:spcAft>
        <a:spcPct val="0"/>
      </a:spcAft>
      <a:defRPr kumimoji="1" sz="1959" kern="1200">
        <a:solidFill>
          <a:schemeClr val="tx1"/>
        </a:solidFill>
        <a:latin typeface="+mn-lt"/>
        <a:ea typeface="+mn-ea"/>
        <a:cs typeface="+mn-cs"/>
      </a:defRPr>
    </a:lvl3pPr>
    <a:lvl4pPr marL="2211212" algn="l" defTabSz="1474141" rtl="0" eaLnBrk="0" fontAlgn="base" hangingPunct="0">
      <a:spcBef>
        <a:spcPct val="30000"/>
      </a:spcBef>
      <a:spcAft>
        <a:spcPct val="0"/>
      </a:spcAft>
      <a:defRPr kumimoji="1" sz="1959" kern="1200">
        <a:solidFill>
          <a:schemeClr val="tx1"/>
        </a:solidFill>
        <a:latin typeface="+mn-lt"/>
        <a:ea typeface="+mn-ea"/>
        <a:cs typeface="+mn-cs"/>
      </a:defRPr>
    </a:lvl4pPr>
    <a:lvl5pPr marL="2948282" algn="l" defTabSz="1474141" rtl="0" eaLnBrk="0" fontAlgn="base" hangingPunct="0">
      <a:spcBef>
        <a:spcPct val="30000"/>
      </a:spcBef>
      <a:spcAft>
        <a:spcPct val="0"/>
      </a:spcAft>
      <a:defRPr kumimoji="1" sz="1959" kern="1200">
        <a:solidFill>
          <a:schemeClr val="tx1"/>
        </a:solidFill>
        <a:latin typeface="+mn-lt"/>
        <a:ea typeface="+mn-ea"/>
        <a:cs typeface="+mn-cs"/>
      </a:defRPr>
    </a:lvl5pPr>
    <a:lvl6pPr marL="3687181" algn="l" defTabSz="1474872" rtl="0" eaLnBrk="1" latinLnBrk="0" hangingPunct="1">
      <a:defRPr kumimoji="1" sz="1959" kern="1200">
        <a:solidFill>
          <a:schemeClr val="tx1"/>
        </a:solidFill>
        <a:latin typeface="+mn-lt"/>
        <a:ea typeface="+mn-ea"/>
        <a:cs typeface="+mn-cs"/>
      </a:defRPr>
    </a:lvl6pPr>
    <a:lvl7pPr marL="4424617" algn="l" defTabSz="1474872" rtl="0" eaLnBrk="1" latinLnBrk="0" hangingPunct="1">
      <a:defRPr kumimoji="1" sz="1959" kern="1200">
        <a:solidFill>
          <a:schemeClr val="tx1"/>
        </a:solidFill>
        <a:latin typeface="+mn-lt"/>
        <a:ea typeface="+mn-ea"/>
        <a:cs typeface="+mn-cs"/>
      </a:defRPr>
    </a:lvl7pPr>
    <a:lvl8pPr marL="5162053" algn="l" defTabSz="1474872" rtl="0" eaLnBrk="1" latinLnBrk="0" hangingPunct="1">
      <a:defRPr kumimoji="1" sz="1959" kern="1200">
        <a:solidFill>
          <a:schemeClr val="tx1"/>
        </a:solidFill>
        <a:latin typeface="+mn-lt"/>
        <a:ea typeface="+mn-ea"/>
        <a:cs typeface="+mn-cs"/>
      </a:defRPr>
    </a:lvl8pPr>
    <a:lvl9pPr marL="5899489" algn="l" defTabSz="1474872" rtl="0" eaLnBrk="1" latinLnBrk="0" hangingPunct="1">
      <a:defRPr kumimoji="1" sz="19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0463" y="1077913"/>
            <a:ext cx="7618412" cy="53863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922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856791" fontAlgn="base">
              <a:spcBef>
                <a:spcPct val="0"/>
              </a:spcBef>
              <a:spcAft>
                <a:spcPct val="0"/>
              </a:spcAft>
              <a:defRPr/>
            </a:pPr>
            <a:fld id="{30C72926-233A-4D67-BD46-FF237F4F744D}" type="slidenum">
              <a:rPr lang="ja-JP" altLang="en-US" smtClean="0"/>
              <a:pPr defTabSz="1856791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79269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0463" y="1077913"/>
            <a:ext cx="7618412" cy="53863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1126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856791" fontAlgn="base">
              <a:spcBef>
                <a:spcPct val="0"/>
              </a:spcBef>
              <a:spcAft>
                <a:spcPct val="0"/>
              </a:spcAft>
              <a:defRPr/>
            </a:pPr>
            <a:fld id="{C636C0B0-099B-4FAF-B9B0-22E54BE29D67}" type="slidenum">
              <a:rPr lang="ja-JP" altLang="en-US" smtClean="0"/>
              <a:pPr defTabSz="1856791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8285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0463" y="1077913"/>
            <a:ext cx="7618412" cy="53863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1126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856791" fontAlgn="base">
              <a:spcBef>
                <a:spcPct val="0"/>
              </a:spcBef>
              <a:spcAft>
                <a:spcPct val="0"/>
              </a:spcAft>
              <a:defRPr/>
            </a:pPr>
            <a:fld id="{62D3048C-6C5D-4BA2-B595-C98479077C1B}" type="slidenum">
              <a:rPr lang="ja-JP" altLang="en-US" smtClean="0"/>
              <a:pPr defTabSz="1856791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55817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CF37C5-1D24-4479-83A0-2CD0A25962F2}" type="slidenum">
              <a:rPr lang="ja-JP" altLang="en-US" smtClean="0"/>
              <a:pPr>
                <a:defRPr/>
              </a:pPr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4108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3951" y="3321394"/>
            <a:ext cx="12851448" cy="229181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7903" y="6058694"/>
            <a:ext cx="10583545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12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25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38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51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563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276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989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702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4DEA8-0BCB-49ED-B1EE-1A965C6B5030}" type="datetimeFigureOut">
              <a:rPr lang="ja-JP" altLang="en-US"/>
              <a:pPr>
                <a:defRPr/>
              </a:pPr>
              <a:t>2025/3/4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D0A60-4B8D-4401-8E4E-7BC17CC08B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22621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7" y="189158"/>
            <a:ext cx="14703118" cy="822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1853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16" y="213908"/>
            <a:ext cx="14703118" cy="807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0808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7" y="176782"/>
            <a:ext cx="14703118" cy="822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1492ED7-5981-1EDF-9007-AAA42A1C969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19115" y="233338"/>
            <a:ext cx="8297375" cy="765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120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969" y="425693"/>
            <a:ext cx="4974162" cy="1811668"/>
          </a:xfrm>
        </p:spPr>
        <p:txBody>
          <a:bodyPr anchor="b"/>
          <a:lstStyle>
            <a:lvl1pPr algn="l">
              <a:defRPr sz="3118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911246" y="425694"/>
            <a:ext cx="8452137" cy="9125166"/>
          </a:xfrm>
        </p:spPr>
        <p:txBody>
          <a:bodyPr/>
          <a:lstStyle>
            <a:lvl1pPr>
              <a:defRPr sz="5011"/>
            </a:lvl1pPr>
            <a:lvl2pPr>
              <a:defRPr sz="4343"/>
            </a:lvl2pPr>
            <a:lvl3pPr>
              <a:defRPr sz="3786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55969" y="2237362"/>
            <a:ext cx="4974162" cy="7313498"/>
          </a:xfrm>
        </p:spPr>
        <p:txBody>
          <a:bodyPr/>
          <a:lstStyle>
            <a:lvl1pPr marL="0" indent="0">
              <a:buNone/>
              <a:defRPr sz="2227"/>
            </a:lvl1pPr>
            <a:lvl2pPr marL="712793" indent="0">
              <a:buNone/>
              <a:defRPr sz="1893"/>
            </a:lvl2pPr>
            <a:lvl3pPr marL="1425586" indent="0">
              <a:buNone/>
              <a:defRPr sz="1559"/>
            </a:lvl3pPr>
            <a:lvl4pPr marL="2138379" indent="0">
              <a:buNone/>
              <a:defRPr sz="1448"/>
            </a:lvl4pPr>
            <a:lvl5pPr marL="2851172" indent="0">
              <a:buNone/>
              <a:defRPr sz="1448"/>
            </a:lvl5pPr>
            <a:lvl6pPr marL="3563965" indent="0">
              <a:buNone/>
              <a:defRPr sz="1448"/>
            </a:lvl6pPr>
            <a:lvl7pPr marL="4276759" indent="0">
              <a:buNone/>
              <a:defRPr sz="1448"/>
            </a:lvl7pPr>
            <a:lvl8pPr marL="4989552" indent="0">
              <a:buNone/>
              <a:defRPr sz="1448"/>
            </a:lvl8pPr>
            <a:lvl9pPr marL="5702345" indent="0">
              <a:buNone/>
              <a:defRPr sz="1448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D6E10-032D-4DAB-9C07-CF95B9561631}" type="datetimeFigureOut">
              <a:rPr lang="ja-JP" altLang="en-US"/>
              <a:pPr>
                <a:defRPr/>
              </a:pPr>
              <a:t>2025/3/4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C6D79-9FF3-48F2-8D8A-D3AFED2ACE6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78582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3498" y="7484270"/>
            <a:ext cx="9071610" cy="883560"/>
          </a:xfrm>
        </p:spPr>
        <p:txBody>
          <a:bodyPr anchor="b"/>
          <a:lstStyle>
            <a:lvl1pPr algn="l">
              <a:defRPr sz="3118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963498" y="955333"/>
            <a:ext cx="9071610" cy="6415088"/>
          </a:xfrm>
        </p:spPr>
        <p:txBody>
          <a:bodyPr rtlCol="0">
            <a:normAutofit/>
          </a:bodyPr>
          <a:lstStyle>
            <a:lvl1pPr marL="0" indent="0">
              <a:buNone/>
              <a:defRPr sz="5011"/>
            </a:lvl1pPr>
            <a:lvl2pPr marL="712793" indent="0">
              <a:buNone/>
              <a:defRPr sz="4343"/>
            </a:lvl2pPr>
            <a:lvl3pPr marL="1425586" indent="0">
              <a:buNone/>
              <a:defRPr sz="3786"/>
            </a:lvl3pPr>
            <a:lvl4pPr marL="2138379" indent="0">
              <a:buNone/>
              <a:defRPr sz="3118"/>
            </a:lvl4pPr>
            <a:lvl5pPr marL="2851172" indent="0">
              <a:buNone/>
              <a:defRPr sz="3118"/>
            </a:lvl5pPr>
            <a:lvl6pPr marL="3563965" indent="0">
              <a:buNone/>
              <a:defRPr sz="3118"/>
            </a:lvl6pPr>
            <a:lvl7pPr marL="4276759" indent="0">
              <a:buNone/>
              <a:defRPr sz="3118"/>
            </a:lvl7pPr>
            <a:lvl8pPr marL="4989552" indent="0">
              <a:buNone/>
              <a:defRPr sz="3118"/>
            </a:lvl8pPr>
            <a:lvl9pPr marL="5702345" indent="0">
              <a:buNone/>
              <a:defRPr sz="3118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963498" y="8367830"/>
            <a:ext cx="9071610" cy="1254802"/>
          </a:xfrm>
        </p:spPr>
        <p:txBody>
          <a:bodyPr/>
          <a:lstStyle>
            <a:lvl1pPr marL="0" indent="0">
              <a:buNone/>
              <a:defRPr sz="2227"/>
            </a:lvl1pPr>
            <a:lvl2pPr marL="712793" indent="0">
              <a:buNone/>
              <a:defRPr sz="1893"/>
            </a:lvl2pPr>
            <a:lvl3pPr marL="1425586" indent="0">
              <a:buNone/>
              <a:defRPr sz="1559"/>
            </a:lvl3pPr>
            <a:lvl4pPr marL="2138379" indent="0">
              <a:buNone/>
              <a:defRPr sz="1448"/>
            </a:lvl4pPr>
            <a:lvl5pPr marL="2851172" indent="0">
              <a:buNone/>
              <a:defRPr sz="1448"/>
            </a:lvl5pPr>
            <a:lvl6pPr marL="3563965" indent="0">
              <a:buNone/>
              <a:defRPr sz="1448"/>
            </a:lvl6pPr>
            <a:lvl7pPr marL="4276759" indent="0">
              <a:buNone/>
              <a:defRPr sz="1448"/>
            </a:lvl7pPr>
            <a:lvl8pPr marL="4989552" indent="0">
              <a:buNone/>
              <a:defRPr sz="1448"/>
            </a:lvl8pPr>
            <a:lvl9pPr marL="5702345" indent="0">
              <a:buNone/>
              <a:defRPr sz="1448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75D07-67C7-4130-B3DC-B5A12890607D}" type="datetimeFigureOut">
              <a:rPr lang="ja-JP" altLang="en-US"/>
              <a:pPr>
                <a:defRPr/>
              </a:pPr>
              <a:t>2025/3/4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D6886-A742-43A0-B16B-F4BD664937B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7759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6C5F8-B21E-40F9-AC8D-0F4E77FF2265}" type="datetimeFigureOut">
              <a:rPr lang="ja-JP" altLang="en-US"/>
              <a:pPr>
                <a:defRPr/>
              </a:pPr>
              <a:t>2025/3/4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51AFB-115A-4468-A2F6-C757AAE8628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95866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0961529" y="428170"/>
            <a:ext cx="3401854" cy="912269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55968" y="428170"/>
            <a:ext cx="9953572" cy="912269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46D29-0AC6-448C-80A9-AD9093AE29C1}" type="datetimeFigureOut">
              <a:rPr lang="ja-JP" altLang="en-US"/>
              <a:pPr>
                <a:defRPr/>
              </a:pPr>
              <a:t>2025/3/4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64DD8-7EB8-4DF4-AABE-8EE4980C5B8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8071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BDFE3-76CD-4729-8C11-6FF303C63442}" type="datetimeFigureOut">
              <a:rPr lang="ja-JP" altLang="en-US"/>
              <a:pPr>
                <a:defRPr/>
              </a:pPr>
              <a:t>2025/3/4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A406E-8419-4DC0-9985-296B05C931F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6681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4324" y="6870481"/>
            <a:ext cx="12851448" cy="2123513"/>
          </a:xfrm>
        </p:spPr>
        <p:txBody>
          <a:bodyPr anchor="t"/>
          <a:lstStyle>
            <a:lvl1pPr algn="l">
              <a:defRPr sz="6236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194324" y="4531647"/>
            <a:ext cx="12851448" cy="2338834"/>
          </a:xfrm>
        </p:spPr>
        <p:txBody>
          <a:bodyPr anchor="b"/>
          <a:lstStyle>
            <a:lvl1pPr marL="0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1pPr>
            <a:lvl2pPr marL="712793" indent="0">
              <a:buNone/>
              <a:defRPr sz="2784">
                <a:solidFill>
                  <a:schemeClr val="tx1">
                    <a:tint val="75000"/>
                  </a:schemeClr>
                </a:solidFill>
              </a:defRPr>
            </a:lvl2pPr>
            <a:lvl3pPr marL="1425586" indent="0">
              <a:buNone/>
              <a:defRPr sz="2450">
                <a:solidFill>
                  <a:schemeClr val="tx1">
                    <a:tint val="75000"/>
                  </a:schemeClr>
                </a:solidFill>
              </a:defRPr>
            </a:lvl3pPr>
            <a:lvl4pPr marL="2138379" indent="0">
              <a:buNone/>
              <a:defRPr sz="2227">
                <a:solidFill>
                  <a:schemeClr val="tx1">
                    <a:tint val="75000"/>
                  </a:schemeClr>
                </a:solidFill>
              </a:defRPr>
            </a:lvl4pPr>
            <a:lvl5pPr marL="2851172" indent="0">
              <a:buNone/>
              <a:defRPr sz="2227">
                <a:solidFill>
                  <a:schemeClr val="tx1">
                    <a:tint val="75000"/>
                  </a:schemeClr>
                </a:solidFill>
              </a:defRPr>
            </a:lvl5pPr>
            <a:lvl6pPr marL="3563965" indent="0">
              <a:buNone/>
              <a:defRPr sz="2227">
                <a:solidFill>
                  <a:schemeClr val="tx1">
                    <a:tint val="75000"/>
                  </a:schemeClr>
                </a:solidFill>
              </a:defRPr>
            </a:lvl6pPr>
            <a:lvl7pPr marL="4276759" indent="0">
              <a:buNone/>
              <a:defRPr sz="2227">
                <a:solidFill>
                  <a:schemeClr val="tx1">
                    <a:tint val="75000"/>
                  </a:schemeClr>
                </a:solidFill>
              </a:defRPr>
            </a:lvl7pPr>
            <a:lvl8pPr marL="4989552" indent="0">
              <a:buNone/>
              <a:defRPr sz="2227">
                <a:solidFill>
                  <a:schemeClr val="tx1">
                    <a:tint val="75000"/>
                  </a:schemeClr>
                </a:solidFill>
              </a:defRPr>
            </a:lvl8pPr>
            <a:lvl9pPr marL="5702345" indent="0">
              <a:buNone/>
              <a:defRPr sz="22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740BF-3C0A-4843-8CEF-95E34C3BC4F1}" type="datetimeFigureOut">
              <a:rPr lang="ja-JP" altLang="en-US"/>
              <a:pPr>
                <a:defRPr/>
              </a:pPr>
              <a:t>2025/3/4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AFD3C-64D8-4CBA-9033-681AB2F5297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08550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55967" y="2494758"/>
            <a:ext cx="6677713" cy="7056102"/>
          </a:xfrm>
        </p:spPr>
        <p:txBody>
          <a:bodyPr/>
          <a:lstStyle>
            <a:lvl1pPr>
              <a:defRPr sz="4343"/>
            </a:lvl1pPr>
            <a:lvl2pPr>
              <a:defRPr sz="3786"/>
            </a:lvl2pPr>
            <a:lvl3pPr>
              <a:defRPr sz="3118"/>
            </a:lvl3pPr>
            <a:lvl4pPr>
              <a:defRPr sz="2784"/>
            </a:lvl4pPr>
            <a:lvl5pPr>
              <a:defRPr sz="2784"/>
            </a:lvl5pPr>
            <a:lvl6pPr>
              <a:defRPr sz="2784"/>
            </a:lvl6pPr>
            <a:lvl7pPr>
              <a:defRPr sz="2784"/>
            </a:lvl7pPr>
            <a:lvl8pPr>
              <a:defRPr sz="2784"/>
            </a:lvl8pPr>
            <a:lvl9pPr>
              <a:defRPr sz="2784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7685670" y="2494758"/>
            <a:ext cx="6677713" cy="7056102"/>
          </a:xfrm>
        </p:spPr>
        <p:txBody>
          <a:bodyPr/>
          <a:lstStyle>
            <a:lvl1pPr>
              <a:defRPr sz="4343"/>
            </a:lvl1pPr>
            <a:lvl2pPr>
              <a:defRPr sz="3786"/>
            </a:lvl2pPr>
            <a:lvl3pPr>
              <a:defRPr sz="3118"/>
            </a:lvl3pPr>
            <a:lvl4pPr>
              <a:defRPr sz="2784"/>
            </a:lvl4pPr>
            <a:lvl5pPr>
              <a:defRPr sz="2784"/>
            </a:lvl5pPr>
            <a:lvl6pPr>
              <a:defRPr sz="2784"/>
            </a:lvl6pPr>
            <a:lvl7pPr>
              <a:defRPr sz="2784"/>
            </a:lvl7pPr>
            <a:lvl8pPr>
              <a:defRPr sz="2784"/>
            </a:lvl8pPr>
            <a:lvl9pPr>
              <a:defRPr sz="2784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6379A-F184-40B7-9237-C31003C19274}" type="datetimeFigureOut">
              <a:rPr lang="ja-JP" altLang="en-US"/>
              <a:pPr>
                <a:defRPr/>
              </a:pPr>
              <a:t>2025/3/4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77342-A25F-4F62-8018-5ACD2236998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30534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55968" y="2393284"/>
            <a:ext cx="6680338" cy="997407"/>
          </a:xfrm>
        </p:spPr>
        <p:txBody>
          <a:bodyPr anchor="b"/>
          <a:lstStyle>
            <a:lvl1pPr marL="0" indent="0">
              <a:buNone/>
              <a:defRPr sz="3786" b="1"/>
            </a:lvl1pPr>
            <a:lvl2pPr marL="712793" indent="0">
              <a:buNone/>
              <a:defRPr sz="3118" b="1"/>
            </a:lvl2pPr>
            <a:lvl3pPr marL="1425586" indent="0">
              <a:buNone/>
              <a:defRPr sz="2784" b="1"/>
            </a:lvl3pPr>
            <a:lvl4pPr marL="2138379" indent="0">
              <a:buNone/>
              <a:defRPr sz="2450" b="1"/>
            </a:lvl4pPr>
            <a:lvl5pPr marL="2851172" indent="0">
              <a:buNone/>
              <a:defRPr sz="2450" b="1"/>
            </a:lvl5pPr>
            <a:lvl6pPr marL="3563965" indent="0">
              <a:buNone/>
              <a:defRPr sz="2450" b="1"/>
            </a:lvl6pPr>
            <a:lvl7pPr marL="4276759" indent="0">
              <a:buNone/>
              <a:defRPr sz="2450" b="1"/>
            </a:lvl7pPr>
            <a:lvl8pPr marL="4989552" indent="0">
              <a:buNone/>
              <a:defRPr sz="2450" b="1"/>
            </a:lvl8pPr>
            <a:lvl9pPr marL="5702345" indent="0">
              <a:buNone/>
              <a:defRPr sz="245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755968" y="3390691"/>
            <a:ext cx="6680338" cy="6160168"/>
          </a:xfrm>
        </p:spPr>
        <p:txBody>
          <a:bodyPr/>
          <a:lstStyle>
            <a:lvl1pPr>
              <a:defRPr sz="3786"/>
            </a:lvl1pPr>
            <a:lvl2pPr>
              <a:defRPr sz="3118"/>
            </a:lvl2pPr>
            <a:lvl3pPr>
              <a:defRPr sz="2784"/>
            </a:lvl3pPr>
            <a:lvl4pPr>
              <a:defRPr sz="2450"/>
            </a:lvl4pPr>
            <a:lvl5pPr>
              <a:defRPr sz="2450"/>
            </a:lvl5pPr>
            <a:lvl6pPr>
              <a:defRPr sz="2450"/>
            </a:lvl6pPr>
            <a:lvl7pPr>
              <a:defRPr sz="2450"/>
            </a:lvl7pPr>
            <a:lvl8pPr>
              <a:defRPr sz="2450"/>
            </a:lvl8pPr>
            <a:lvl9pPr>
              <a:defRPr sz="24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680421" y="2393284"/>
            <a:ext cx="6682963" cy="997407"/>
          </a:xfrm>
        </p:spPr>
        <p:txBody>
          <a:bodyPr anchor="b"/>
          <a:lstStyle>
            <a:lvl1pPr marL="0" indent="0">
              <a:buNone/>
              <a:defRPr sz="3786" b="1"/>
            </a:lvl1pPr>
            <a:lvl2pPr marL="712793" indent="0">
              <a:buNone/>
              <a:defRPr sz="3118" b="1"/>
            </a:lvl2pPr>
            <a:lvl3pPr marL="1425586" indent="0">
              <a:buNone/>
              <a:defRPr sz="2784" b="1"/>
            </a:lvl3pPr>
            <a:lvl4pPr marL="2138379" indent="0">
              <a:buNone/>
              <a:defRPr sz="2450" b="1"/>
            </a:lvl4pPr>
            <a:lvl5pPr marL="2851172" indent="0">
              <a:buNone/>
              <a:defRPr sz="2450" b="1"/>
            </a:lvl5pPr>
            <a:lvl6pPr marL="3563965" indent="0">
              <a:buNone/>
              <a:defRPr sz="2450" b="1"/>
            </a:lvl6pPr>
            <a:lvl7pPr marL="4276759" indent="0">
              <a:buNone/>
              <a:defRPr sz="2450" b="1"/>
            </a:lvl7pPr>
            <a:lvl8pPr marL="4989552" indent="0">
              <a:buNone/>
              <a:defRPr sz="2450" b="1"/>
            </a:lvl8pPr>
            <a:lvl9pPr marL="5702345" indent="0">
              <a:buNone/>
              <a:defRPr sz="245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7680421" y="3390691"/>
            <a:ext cx="6682963" cy="6160168"/>
          </a:xfrm>
        </p:spPr>
        <p:txBody>
          <a:bodyPr/>
          <a:lstStyle>
            <a:lvl1pPr>
              <a:defRPr sz="3786"/>
            </a:lvl1pPr>
            <a:lvl2pPr>
              <a:defRPr sz="3118"/>
            </a:lvl2pPr>
            <a:lvl3pPr>
              <a:defRPr sz="2784"/>
            </a:lvl3pPr>
            <a:lvl4pPr>
              <a:defRPr sz="2450"/>
            </a:lvl4pPr>
            <a:lvl5pPr>
              <a:defRPr sz="2450"/>
            </a:lvl5pPr>
            <a:lvl6pPr>
              <a:defRPr sz="2450"/>
            </a:lvl6pPr>
            <a:lvl7pPr>
              <a:defRPr sz="2450"/>
            </a:lvl7pPr>
            <a:lvl8pPr>
              <a:defRPr sz="2450"/>
            </a:lvl8pPr>
            <a:lvl9pPr>
              <a:defRPr sz="24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4973D-1AD5-421A-9F47-A8210183563C}" type="datetimeFigureOut">
              <a:rPr lang="ja-JP" altLang="en-US"/>
              <a:pPr>
                <a:defRPr/>
              </a:pPr>
              <a:t>2025/3/4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F7133-6DD0-4ECC-A39A-237C4D5F16B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79059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5D415-5A9F-4B89-9025-E4106CC45E32}" type="datetimeFigureOut">
              <a:rPr lang="ja-JP" altLang="en-US"/>
              <a:pPr>
                <a:defRPr/>
              </a:pPr>
              <a:t>2025/3/4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405E3-AE1B-4109-A90A-F423154CCF6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52853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7" y="213907"/>
            <a:ext cx="14703118" cy="848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0555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91" y="213908"/>
            <a:ext cx="14703118" cy="807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4003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8826542B-B8DC-4B09-8C23-30D8D5F82B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7990" y="230867"/>
            <a:ext cx="14770615" cy="784915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75E1D3F-9293-6CF7-405C-2FBD80B6BD6F}"/>
              </a:ext>
            </a:extLst>
          </p:cNvPr>
          <p:cNvSpPr txBox="1"/>
          <p:nvPr userDrawn="1"/>
        </p:nvSpPr>
        <p:spPr>
          <a:xfrm>
            <a:off x="2735139" y="707197"/>
            <a:ext cx="77508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 dirty="0"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サード・ワークプレイス部門では、これらに加え、オープンイノベーションの促進のための仕組みや仕掛けについて説明ください。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82CBB23-BAC7-00F5-AC90-1391F5D2F3BC}"/>
              </a:ext>
            </a:extLst>
          </p:cNvPr>
          <p:cNvSpPr txBox="1"/>
          <p:nvPr userDrawn="1"/>
        </p:nvSpPr>
        <p:spPr>
          <a:xfrm>
            <a:off x="2591123" y="245532"/>
            <a:ext cx="8136904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128016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rPr>
              <a:t>◆オフィスコンセプトにもとづいてつくられた、機能性・快適性や創造性をたかめるオフィス空間とＩＴ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rPr>
              <a:t>/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rPr>
              <a:t>ＩＣＴツール、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+mn-cs"/>
            </a:endParaRPr>
          </a:p>
          <a:p>
            <a:pPr marL="0" marR="0" lvl="0" indent="0" algn="l" defTabSz="128016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rPr>
              <a:t>　及びそれらを有効に活用するための具体的な仕掛け・方策（テレワーク等）について説明してください。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+mn-cs"/>
            </a:endParaRPr>
          </a:p>
          <a:p>
            <a:pPr marL="0" marR="0" lvl="0" indent="0" algn="l" defTabSz="128016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rPr>
              <a:t>　また、その効果もしくは　これから上げようとしている効果について説明ください。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+mn-cs"/>
            </a:endParaRPr>
          </a:p>
          <a:p>
            <a:pPr marL="0" marR="0" lvl="0" indent="0" algn="l" defTabSz="128016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rPr>
              <a:t>　サード・ワークプレイス部門では、これらに加え、オープンイノベーションの促進のための仕組みや仕掛けについて説明ください。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6876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755594" y="427814"/>
            <a:ext cx="13608165" cy="1781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755594" y="2494404"/>
            <a:ext cx="13608165" cy="705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755594" y="9910434"/>
            <a:ext cx="3528598" cy="569240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 defTabSz="1425586" fontAlgn="auto">
              <a:spcBef>
                <a:spcPts val="0"/>
              </a:spcBef>
              <a:spcAft>
                <a:spcPts val="0"/>
              </a:spcAft>
              <a:defRPr sz="1893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50B21B5-6483-4066-B706-9DD51415C6C3}" type="datetimeFigureOut">
              <a:rPr lang="ja-JP" altLang="en-US"/>
              <a:pPr>
                <a:defRPr/>
              </a:pPr>
              <a:t>2025/3/4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5165404" y="9910434"/>
            <a:ext cx="4788544" cy="569240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 defTabSz="1425586" fontAlgn="auto">
              <a:spcBef>
                <a:spcPts val="0"/>
              </a:spcBef>
              <a:spcAft>
                <a:spcPts val="0"/>
              </a:spcAft>
              <a:defRPr sz="1893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10835161" y="9910434"/>
            <a:ext cx="3528598" cy="569240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 defTabSz="1425586" fontAlgn="auto">
              <a:spcBef>
                <a:spcPts val="0"/>
              </a:spcBef>
              <a:spcAft>
                <a:spcPts val="0"/>
              </a:spcAft>
              <a:defRPr sz="1893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B0321D4-5AA3-4926-BCC9-57945EAC730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ctr" defTabSz="1424879" rtl="0" eaLnBrk="0" fontAlgn="base" hangingPunct="0">
        <a:spcBef>
          <a:spcPct val="0"/>
        </a:spcBef>
        <a:spcAft>
          <a:spcPct val="0"/>
        </a:spcAft>
        <a:defRPr kumimoji="1" sz="690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424879" rtl="0" eaLnBrk="0" fontAlgn="base" hangingPunct="0">
        <a:spcBef>
          <a:spcPct val="0"/>
        </a:spcBef>
        <a:spcAft>
          <a:spcPct val="0"/>
        </a:spcAft>
        <a:defRPr kumimoji="1" sz="690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424879" rtl="0" eaLnBrk="0" fontAlgn="base" hangingPunct="0">
        <a:spcBef>
          <a:spcPct val="0"/>
        </a:spcBef>
        <a:spcAft>
          <a:spcPct val="0"/>
        </a:spcAft>
        <a:defRPr kumimoji="1" sz="690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424879" rtl="0" eaLnBrk="0" fontAlgn="base" hangingPunct="0">
        <a:spcBef>
          <a:spcPct val="0"/>
        </a:spcBef>
        <a:spcAft>
          <a:spcPct val="0"/>
        </a:spcAft>
        <a:defRPr kumimoji="1" sz="690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424879" rtl="0" eaLnBrk="0" fontAlgn="base" hangingPunct="0">
        <a:spcBef>
          <a:spcPct val="0"/>
        </a:spcBef>
        <a:spcAft>
          <a:spcPct val="0"/>
        </a:spcAft>
        <a:defRPr kumimoji="1" sz="690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509138" algn="ctr" defTabSz="1424879" rtl="0" fontAlgn="base">
        <a:spcBef>
          <a:spcPct val="0"/>
        </a:spcBef>
        <a:spcAft>
          <a:spcPct val="0"/>
        </a:spcAft>
        <a:defRPr kumimoji="1" sz="690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1018276" algn="ctr" defTabSz="1424879" rtl="0" fontAlgn="base">
        <a:spcBef>
          <a:spcPct val="0"/>
        </a:spcBef>
        <a:spcAft>
          <a:spcPct val="0"/>
        </a:spcAft>
        <a:defRPr kumimoji="1" sz="690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527414" algn="ctr" defTabSz="1424879" rtl="0" fontAlgn="base">
        <a:spcBef>
          <a:spcPct val="0"/>
        </a:spcBef>
        <a:spcAft>
          <a:spcPct val="0"/>
        </a:spcAft>
        <a:defRPr kumimoji="1" sz="690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2036552" algn="ctr" defTabSz="1424879" rtl="0" fontAlgn="base">
        <a:spcBef>
          <a:spcPct val="0"/>
        </a:spcBef>
        <a:spcAft>
          <a:spcPct val="0"/>
        </a:spcAft>
        <a:defRPr kumimoji="1" sz="690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533888" indent="-533888" algn="l" defTabSz="142487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5011" kern="1200">
          <a:solidFill>
            <a:schemeClr val="tx1"/>
          </a:solidFill>
          <a:latin typeface="+mn-lt"/>
          <a:ea typeface="+mn-ea"/>
          <a:cs typeface="+mn-cs"/>
        </a:defRPr>
      </a:lvl1pPr>
      <a:lvl2pPr marL="1157936" indent="-445496" algn="l" defTabSz="142487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4343" kern="1200">
          <a:solidFill>
            <a:schemeClr val="tx1"/>
          </a:solidFill>
          <a:latin typeface="+mn-lt"/>
          <a:ea typeface="+mn-ea"/>
          <a:cs typeface="+mn-cs"/>
        </a:defRPr>
      </a:lvl2pPr>
      <a:lvl3pPr marL="1781983" indent="-355336" algn="l" defTabSz="142487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786" kern="1200">
          <a:solidFill>
            <a:schemeClr val="tx1"/>
          </a:solidFill>
          <a:latin typeface="+mn-lt"/>
          <a:ea typeface="+mn-ea"/>
          <a:cs typeface="+mn-cs"/>
        </a:defRPr>
      </a:lvl3pPr>
      <a:lvl4pPr marL="2494423" indent="-355336" algn="l" defTabSz="142487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4pPr>
      <a:lvl5pPr marL="3206862" indent="-355336" algn="l" defTabSz="1424879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5pPr>
      <a:lvl6pPr marL="3920362" indent="-356397" algn="l" defTabSz="1425586" rtl="0" eaLnBrk="1" latinLnBrk="0" hangingPunct="1">
        <a:spcBef>
          <a:spcPct val="20000"/>
        </a:spcBef>
        <a:buFont typeface="Arial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6pPr>
      <a:lvl7pPr marL="4633155" indent="-356397" algn="l" defTabSz="1425586" rtl="0" eaLnBrk="1" latinLnBrk="0" hangingPunct="1">
        <a:spcBef>
          <a:spcPct val="20000"/>
        </a:spcBef>
        <a:buFont typeface="Arial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7pPr>
      <a:lvl8pPr marL="5345948" indent="-356397" algn="l" defTabSz="1425586" rtl="0" eaLnBrk="1" latinLnBrk="0" hangingPunct="1">
        <a:spcBef>
          <a:spcPct val="20000"/>
        </a:spcBef>
        <a:buFont typeface="Arial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8pPr>
      <a:lvl9pPr marL="6058741" indent="-356397" algn="l" defTabSz="1425586" rtl="0" eaLnBrk="1" latinLnBrk="0" hangingPunct="1">
        <a:spcBef>
          <a:spcPct val="20000"/>
        </a:spcBef>
        <a:buFont typeface="Arial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425586" rtl="0" eaLnBrk="1" latinLnBrk="0" hangingPunct="1">
        <a:defRPr kumimoji="1" sz="2784" kern="1200">
          <a:solidFill>
            <a:schemeClr val="tx1"/>
          </a:solidFill>
          <a:latin typeface="+mn-lt"/>
          <a:ea typeface="+mn-ea"/>
          <a:cs typeface="+mn-cs"/>
        </a:defRPr>
      </a:lvl1pPr>
      <a:lvl2pPr marL="712793" algn="l" defTabSz="1425586" rtl="0" eaLnBrk="1" latinLnBrk="0" hangingPunct="1">
        <a:defRPr kumimoji="1" sz="2784" kern="1200">
          <a:solidFill>
            <a:schemeClr val="tx1"/>
          </a:solidFill>
          <a:latin typeface="+mn-lt"/>
          <a:ea typeface="+mn-ea"/>
          <a:cs typeface="+mn-cs"/>
        </a:defRPr>
      </a:lvl2pPr>
      <a:lvl3pPr marL="1425586" algn="l" defTabSz="1425586" rtl="0" eaLnBrk="1" latinLnBrk="0" hangingPunct="1">
        <a:defRPr kumimoji="1" sz="2784" kern="1200">
          <a:solidFill>
            <a:schemeClr val="tx1"/>
          </a:solidFill>
          <a:latin typeface="+mn-lt"/>
          <a:ea typeface="+mn-ea"/>
          <a:cs typeface="+mn-cs"/>
        </a:defRPr>
      </a:lvl3pPr>
      <a:lvl4pPr marL="2138379" algn="l" defTabSz="1425586" rtl="0" eaLnBrk="1" latinLnBrk="0" hangingPunct="1">
        <a:defRPr kumimoji="1" sz="2784" kern="1200">
          <a:solidFill>
            <a:schemeClr val="tx1"/>
          </a:solidFill>
          <a:latin typeface="+mn-lt"/>
          <a:ea typeface="+mn-ea"/>
          <a:cs typeface="+mn-cs"/>
        </a:defRPr>
      </a:lvl4pPr>
      <a:lvl5pPr marL="2851172" algn="l" defTabSz="1425586" rtl="0" eaLnBrk="1" latinLnBrk="0" hangingPunct="1">
        <a:defRPr kumimoji="1" sz="2784" kern="1200">
          <a:solidFill>
            <a:schemeClr val="tx1"/>
          </a:solidFill>
          <a:latin typeface="+mn-lt"/>
          <a:ea typeface="+mn-ea"/>
          <a:cs typeface="+mn-cs"/>
        </a:defRPr>
      </a:lvl5pPr>
      <a:lvl6pPr marL="3563965" algn="l" defTabSz="1425586" rtl="0" eaLnBrk="1" latinLnBrk="0" hangingPunct="1">
        <a:defRPr kumimoji="1" sz="2784" kern="1200">
          <a:solidFill>
            <a:schemeClr val="tx1"/>
          </a:solidFill>
          <a:latin typeface="+mn-lt"/>
          <a:ea typeface="+mn-ea"/>
          <a:cs typeface="+mn-cs"/>
        </a:defRPr>
      </a:lvl6pPr>
      <a:lvl7pPr marL="4276759" algn="l" defTabSz="1425586" rtl="0" eaLnBrk="1" latinLnBrk="0" hangingPunct="1">
        <a:defRPr kumimoji="1" sz="2784" kern="1200">
          <a:solidFill>
            <a:schemeClr val="tx1"/>
          </a:solidFill>
          <a:latin typeface="+mn-lt"/>
          <a:ea typeface="+mn-ea"/>
          <a:cs typeface="+mn-cs"/>
        </a:defRPr>
      </a:lvl7pPr>
      <a:lvl8pPr marL="4989552" algn="l" defTabSz="1425586" rtl="0" eaLnBrk="1" latinLnBrk="0" hangingPunct="1">
        <a:defRPr kumimoji="1" sz="2784" kern="1200">
          <a:solidFill>
            <a:schemeClr val="tx1"/>
          </a:solidFill>
          <a:latin typeface="+mn-lt"/>
          <a:ea typeface="+mn-ea"/>
          <a:cs typeface="+mn-cs"/>
        </a:defRPr>
      </a:lvl8pPr>
      <a:lvl9pPr marL="5702345" algn="l" defTabSz="1425586" rtl="0" eaLnBrk="1" latinLnBrk="0" hangingPunct="1">
        <a:defRPr kumimoji="1" sz="27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1374"/>
          <p:cNvSpPr>
            <a:spLocks noChangeShapeType="1"/>
          </p:cNvSpPr>
          <p:nvPr/>
        </p:nvSpPr>
        <p:spPr bwMode="auto">
          <a:xfrm>
            <a:off x="7708172" y="10081913"/>
            <a:ext cx="0" cy="59399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z="3207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809612" y="272107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09612" y="681862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1809612" y="272107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09612" y="681862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1809612" y="272107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09612" y="681862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1809612" y="272107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09612" y="681862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1809612" y="272107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09612" y="681862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1809612" y="272107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09612" y="681862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809612" y="681862"/>
            <a:ext cx="2565999" cy="263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114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809612" y="272107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809612" y="681862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1966</TotalTime>
  <Words>4</Words>
  <Application>Microsoft Office PowerPoint</Application>
  <PresentationFormat>ユーザー設定</PresentationFormat>
  <Paragraphs>4</Paragraphs>
  <Slides>7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メイリオ</vt:lpstr>
      <vt:lpstr>游ゴシック Medium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書式2-1　オフィスコンセプト 　◆企業理念と企業文化・企業風土・オフィス立地の背景 　　（何を、いつから、どのように、（誰が）、やっている企業なのか？） 　◆経営戦略とオフィスで可能経営課題の解決 　　（近年の企業経営の方向性（経営戦略）、およびオフィスでその経営戦略を実現する 　　　時の課題やｍその解決方法の方策は？） 　◆オフィスコンセプト 　　（以上の経緯から作られた「今回のオフィスの考え方」を可視化した言葉やチャート）</dc:title>
  <dc:creator>wakoh</dc:creator>
  <cp:lastModifiedBy>MASAYUKI MATSUMOTO</cp:lastModifiedBy>
  <cp:revision>165</cp:revision>
  <cp:lastPrinted>2025-03-04T04:25:08Z</cp:lastPrinted>
  <dcterms:created xsi:type="dcterms:W3CDTF">2009-12-07T05:18:39Z</dcterms:created>
  <dcterms:modified xsi:type="dcterms:W3CDTF">2025-03-04T04:27:46Z</dcterms:modified>
</cp:coreProperties>
</file>