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6" r:id="rId3"/>
    <p:sldId id="267" r:id="rId4"/>
    <p:sldId id="268" r:id="rId5"/>
    <p:sldId id="262" r:id="rId6"/>
    <p:sldId id="264" r:id="rId7"/>
    <p:sldId id="269" r:id="rId8"/>
  </p:sldIdLst>
  <p:sldSz cx="15119350" cy="10691813"/>
  <p:notesSz cx="6807200" cy="9939338"/>
  <p:defaultTextStyle>
    <a:defPPr>
      <a:defRPr lang="ja-JP"/>
    </a:defPPr>
    <a:lvl1pPr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737071" indent="-21033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1474141" indent="-42066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2211212" indent="-63099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2948282" indent="-841321" algn="l" defTabSz="1474141" rtl="0" fontAlgn="base">
      <a:spcBef>
        <a:spcPct val="0"/>
      </a:spcBef>
      <a:spcAft>
        <a:spcPct val="0"/>
      </a:spcAft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63370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316044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68718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4213921" algn="l" defTabSz="1053480" rtl="0" eaLnBrk="1" latinLnBrk="0" hangingPunct="1">
      <a:defRPr kumimoji="1" sz="288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476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FF"/>
    <a:srgbClr val="99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927" autoAdjust="0"/>
    <p:restoredTop sz="97445" autoAdjust="0"/>
  </p:normalViewPr>
  <p:slideViewPr>
    <p:cSldViewPr>
      <p:cViewPr varScale="1">
        <p:scale>
          <a:sx n="61" d="100"/>
          <a:sy n="61" d="100"/>
        </p:scale>
        <p:origin x="1378" y="58"/>
      </p:cViewPr>
      <p:guideLst>
        <p:guide orient="horz" pos="3368"/>
        <p:guide pos="476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78" d="100"/>
          <a:sy n="78" d="100"/>
        </p:scale>
        <p:origin x="397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87D64DBA-96A0-463B-98AE-C2D753A2CE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2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23BCED9-5FDA-463C-8B6C-4008F9A772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349" y="2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DEFD8396-28E2-4AF0-BF50-81F838075085}" type="datetimeFigureOut">
              <a:rPr kumimoji="1" lang="ja-JP" altLang="en-US" smtClean="0"/>
              <a:t>2022/3/28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C8E59D-D1E7-4120-95F3-F21294FE5DE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40865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530CDE6-243A-4406-86DD-1268413526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349" y="9440865"/>
            <a:ext cx="2950263" cy="498475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44455ABB-7294-423F-AFCE-59CBE3B8276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7582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851" cy="495300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l" defTabSz="1279857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5349" y="0"/>
            <a:ext cx="2950263" cy="495300"/>
          </a:xfrm>
          <a:prstGeom prst="rect">
            <a:avLst/>
          </a:prstGeom>
        </p:spPr>
        <p:txBody>
          <a:bodyPr vert="horz" lIns="91418" tIns="45709" rIns="91418" bIns="45709" rtlCol="0"/>
          <a:lstStyle>
            <a:lvl1pPr algn="r" defTabSz="1279857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FCB448C2-BD4E-4BB6-9682-3D06FCE56A18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769938" y="746125"/>
            <a:ext cx="5267325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8" tIns="45709" rIns="91418" bIns="45709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2785" y="4721225"/>
            <a:ext cx="5441632" cy="4471988"/>
          </a:xfrm>
          <a:prstGeom prst="rect">
            <a:avLst/>
          </a:prstGeom>
        </p:spPr>
        <p:txBody>
          <a:bodyPr vert="horz" lIns="91418" tIns="45709" rIns="91418" bIns="45709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440865"/>
            <a:ext cx="2951851" cy="4968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l" defTabSz="1279857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5349" y="9440865"/>
            <a:ext cx="2950263" cy="496887"/>
          </a:xfrm>
          <a:prstGeom prst="rect">
            <a:avLst/>
          </a:prstGeom>
        </p:spPr>
        <p:txBody>
          <a:bodyPr vert="horz" lIns="91418" tIns="45709" rIns="91418" bIns="45709" rtlCol="0" anchor="b"/>
          <a:lstStyle>
            <a:lvl1pPr algn="r" defTabSz="1279857" fontAlgn="auto">
              <a:spcBef>
                <a:spcPts val="0"/>
              </a:spcBef>
              <a:spcAft>
                <a:spcPts val="0"/>
              </a:spcAft>
              <a:defRPr sz="1100">
                <a:latin typeface="+mn-lt"/>
                <a:ea typeface="+mn-ea"/>
              </a:defRPr>
            </a:lvl1pPr>
          </a:lstStyle>
          <a:p>
            <a:pPr>
              <a:defRPr/>
            </a:pPr>
            <a:fld id="{E8CF37C5-1D24-4479-83A0-2CD0A25962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71553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1pPr>
    <a:lvl2pPr marL="737071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2pPr>
    <a:lvl3pPr marL="1474141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3pPr>
    <a:lvl4pPr marL="2211212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4pPr>
    <a:lvl5pPr marL="2948282" algn="l" defTabSz="1474141" rtl="0" eaLnBrk="0" fontAlgn="base" hangingPunct="0">
      <a:spcBef>
        <a:spcPct val="30000"/>
      </a:spcBef>
      <a:spcAft>
        <a:spcPct val="0"/>
      </a:spcAft>
      <a:defRPr kumimoji="1" sz="1959" kern="1200">
        <a:solidFill>
          <a:schemeClr val="tx1"/>
        </a:solidFill>
        <a:latin typeface="+mn-lt"/>
        <a:ea typeface="+mn-ea"/>
        <a:cs typeface="+mn-cs"/>
      </a:defRPr>
    </a:lvl5pPr>
    <a:lvl6pPr marL="3687181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6pPr>
    <a:lvl7pPr marL="4424617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7pPr>
    <a:lvl8pPr marL="5162053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8pPr>
    <a:lvl9pPr marL="5899489" algn="l" defTabSz="1474872" rtl="0" eaLnBrk="1" latinLnBrk="0" hangingPunct="1">
      <a:defRPr kumimoji="1" sz="1959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69938" y="746125"/>
            <a:ext cx="5267325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9220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279222" fontAlgn="base">
              <a:spcBef>
                <a:spcPct val="0"/>
              </a:spcBef>
              <a:spcAft>
                <a:spcPct val="0"/>
              </a:spcAft>
              <a:defRPr/>
            </a:pPr>
            <a:fld id="{30C72926-233A-4D67-BD46-FF237F4F744D}" type="slidenum">
              <a:rPr lang="ja-JP" altLang="en-US" smtClean="0"/>
              <a:pPr defTabSz="1279222"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792697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69938" y="746125"/>
            <a:ext cx="5267325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279222" fontAlgn="base">
              <a:spcBef>
                <a:spcPct val="0"/>
              </a:spcBef>
              <a:spcAft>
                <a:spcPct val="0"/>
              </a:spcAft>
              <a:defRPr/>
            </a:pPr>
            <a:fld id="{C636C0B0-099B-4FAF-B9B0-22E54BE29D67}" type="slidenum">
              <a:rPr lang="ja-JP" altLang="en-US" smtClean="0"/>
              <a:pPr defTabSz="1279222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8285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769938" y="746125"/>
            <a:ext cx="5267325" cy="3725863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ノート プレースホルダ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/>
          </a:p>
        </p:txBody>
      </p:sp>
      <p:sp>
        <p:nvSpPr>
          <p:cNvPr id="11268" name="スライド番号プレースホルダ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1279222" fontAlgn="base">
              <a:spcBef>
                <a:spcPct val="0"/>
              </a:spcBef>
              <a:spcAft>
                <a:spcPct val="0"/>
              </a:spcAft>
              <a:defRPr/>
            </a:pPr>
            <a:fld id="{62D3048C-6C5D-4BA2-B595-C98479077C1B}" type="slidenum">
              <a:rPr lang="ja-JP" altLang="en-US" smtClean="0"/>
              <a:pPr defTabSz="1279222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558171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CF37C5-1D24-4479-83A0-2CD0A25962F2}" type="slidenum">
              <a:rPr lang="ja-JP" altLang="en-US" smtClean="0"/>
              <a:pPr>
                <a:defRPr/>
              </a:pPr>
              <a:t>7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9410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33951" y="3321394"/>
            <a:ext cx="12851448" cy="2291810"/>
          </a:xfr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267903" y="6058694"/>
            <a:ext cx="10583545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127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25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383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511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63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2767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9895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02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74DEA8-0BCB-49ED-B1EE-1A965C6B5030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D0A60-4B8D-4401-8E4E-7BC17CC08BC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22621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189158"/>
            <a:ext cx="14703118" cy="822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185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16" y="213908"/>
            <a:ext cx="14703118" cy="80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30808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176782"/>
            <a:ext cx="14703118" cy="822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181206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5969" y="425693"/>
            <a:ext cx="4974162" cy="1811668"/>
          </a:xfrm>
        </p:spPr>
        <p:txBody>
          <a:bodyPr anchor="b"/>
          <a:lstStyle>
            <a:lvl1pPr algn="l">
              <a:defRPr sz="311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5911246" y="425694"/>
            <a:ext cx="8452137" cy="9125166"/>
          </a:xfrm>
        </p:spPr>
        <p:txBody>
          <a:bodyPr/>
          <a:lstStyle>
            <a:lvl1pPr>
              <a:defRPr sz="5011"/>
            </a:lvl1pPr>
            <a:lvl2pPr>
              <a:defRPr sz="4343"/>
            </a:lvl2pPr>
            <a:lvl3pPr>
              <a:defRPr sz="3786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755969" y="2237362"/>
            <a:ext cx="4974162" cy="7313498"/>
          </a:xfrm>
        </p:spPr>
        <p:txBody>
          <a:bodyPr/>
          <a:lstStyle>
            <a:lvl1pPr marL="0" indent="0">
              <a:buNone/>
              <a:defRPr sz="2227"/>
            </a:lvl1pPr>
            <a:lvl2pPr marL="712793" indent="0">
              <a:buNone/>
              <a:defRPr sz="1893"/>
            </a:lvl2pPr>
            <a:lvl3pPr marL="1425586" indent="0">
              <a:buNone/>
              <a:defRPr sz="1559"/>
            </a:lvl3pPr>
            <a:lvl4pPr marL="2138379" indent="0">
              <a:buNone/>
              <a:defRPr sz="1448"/>
            </a:lvl4pPr>
            <a:lvl5pPr marL="2851172" indent="0">
              <a:buNone/>
              <a:defRPr sz="1448"/>
            </a:lvl5pPr>
            <a:lvl6pPr marL="3563965" indent="0">
              <a:buNone/>
              <a:defRPr sz="1448"/>
            </a:lvl6pPr>
            <a:lvl7pPr marL="4276759" indent="0">
              <a:buNone/>
              <a:defRPr sz="1448"/>
            </a:lvl7pPr>
            <a:lvl8pPr marL="4989552" indent="0">
              <a:buNone/>
              <a:defRPr sz="1448"/>
            </a:lvl8pPr>
            <a:lvl9pPr marL="5702345" indent="0">
              <a:buNone/>
              <a:defRPr sz="144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D6E10-032D-4DAB-9C07-CF95B9561631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8C6D79-9FF3-48F2-8D8A-D3AFED2ACE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785821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63498" y="7484270"/>
            <a:ext cx="9071610" cy="883560"/>
          </a:xfrm>
        </p:spPr>
        <p:txBody>
          <a:bodyPr anchor="b"/>
          <a:lstStyle>
            <a:lvl1pPr algn="l">
              <a:defRPr sz="3118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2963498" y="955333"/>
            <a:ext cx="9071610" cy="6415088"/>
          </a:xfrm>
        </p:spPr>
        <p:txBody>
          <a:bodyPr rtlCol="0">
            <a:normAutofit/>
          </a:bodyPr>
          <a:lstStyle>
            <a:lvl1pPr marL="0" indent="0">
              <a:buNone/>
              <a:defRPr sz="5011"/>
            </a:lvl1pPr>
            <a:lvl2pPr marL="712793" indent="0">
              <a:buNone/>
              <a:defRPr sz="4343"/>
            </a:lvl2pPr>
            <a:lvl3pPr marL="1425586" indent="0">
              <a:buNone/>
              <a:defRPr sz="3786"/>
            </a:lvl3pPr>
            <a:lvl4pPr marL="2138379" indent="0">
              <a:buNone/>
              <a:defRPr sz="3118"/>
            </a:lvl4pPr>
            <a:lvl5pPr marL="2851172" indent="0">
              <a:buNone/>
              <a:defRPr sz="3118"/>
            </a:lvl5pPr>
            <a:lvl6pPr marL="3563965" indent="0">
              <a:buNone/>
              <a:defRPr sz="3118"/>
            </a:lvl6pPr>
            <a:lvl7pPr marL="4276759" indent="0">
              <a:buNone/>
              <a:defRPr sz="3118"/>
            </a:lvl7pPr>
            <a:lvl8pPr marL="4989552" indent="0">
              <a:buNone/>
              <a:defRPr sz="3118"/>
            </a:lvl8pPr>
            <a:lvl9pPr marL="5702345" indent="0">
              <a:buNone/>
              <a:defRPr sz="3118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2963498" y="8367830"/>
            <a:ext cx="9071610" cy="1254802"/>
          </a:xfrm>
        </p:spPr>
        <p:txBody>
          <a:bodyPr/>
          <a:lstStyle>
            <a:lvl1pPr marL="0" indent="0">
              <a:buNone/>
              <a:defRPr sz="2227"/>
            </a:lvl1pPr>
            <a:lvl2pPr marL="712793" indent="0">
              <a:buNone/>
              <a:defRPr sz="1893"/>
            </a:lvl2pPr>
            <a:lvl3pPr marL="1425586" indent="0">
              <a:buNone/>
              <a:defRPr sz="1559"/>
            </a:lvl3pPr>
            <a:lvl4pPr marL="2138379" indent="0">
              <a:buNone/>
              <a:defRPr sz="1448"/>
            </a:lvl4pPr>
            <a:lvl5pPr marL="2851172" indent="0">
              <a:buNone/>
              <a:defRPr sz="1448"/>
            </a:lvl5pPr>
            <a:lvl6pPr marL="3563965" indent="0">
              <a:buNone/>
              <a:defRPr sz="1448"/>
            </a:lvl6pPr>
            <a:lvl7pPr marL="4276759" indent="0">
              <a:buNone/>
              <a:defRPr sz="1448"/>
            </a:lvl7pPr>
            <a:lvl8pPr marL="4989552" indent="0">
              <a:buNone/>
              <a:defRPr sz="1448"/>
            </a:lvl8pPr>
            <a:lvl9pPr marL="5702345" indent="0">
              <a:buNone/>
              <a:defRPr sz="1448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A75D07-67C7-4130-B3DC-B5A12890607D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4D6886-A742-43A0-B16B-F4BD664937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677594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6C5F8-B21E-40F9-AC8D-0F4E77FF2265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51AFB-115A-4468-A2F6-C757AAE8628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695866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0961529" y="428170"/>
            <a:ext cx="3401854" cy="9122690"/>
          </a:xfr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755968" y="428170"/>
            <a:ext cx="9953572" cy="9122690"/>
          </a:xfr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46D29-0AC6-448C-80A9-AD9093AE29C1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64DD8-7EB8-4DF4-AABE-8EE4980C5B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8071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BDFE3-76CD-4729-8C11-6FF303C63442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A406E-8419-4DC0-9985-296B05C931F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668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94324" y="6870481"/>
            <a:ext cx="12851448" cy="2123513"/>
          </a:xfrm>
        </p:spPr>
        <p:txBody>
          <a:bodyPr anchor="t"/>
          <a:lstStyle>
            <a:lvl1pPr algn="l">
              <a:defRPr sz="6236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1194324" y="4531647"/>
            <a:ext cx="12851448" cy="2338834"/>
          </a:xfrm>
        </p:spPr>
        <p:txBody>
          <a:bodyPr anchor="b"/>
          <a:lstStyle>
            <a:lvl1pPr marL="0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1pPr>
            <a:lvl2pPr marL="712793" indent="0">
              <a:buNone/>
              <a:defRPr sz="2784">
                <a:solidFill>
                  <a:schemeClr val="tx1">
                    <a:tint val="75000"/>
                  </a:schemeClr>
                </a:solidFill>
              </a:defRPr>
            </a:lvl2pPr>
            <a:lvl3pPr marL="1425586" indent="0">
              <a:buNone/>
              <a:defRPr sz="2450">
                <a:solidFill>
                  <a:schemeClr val="tx1">
                    <a:tint val="75000"/>
                  </a:schemeClr>
                </a:solidFill>
              </a:defRPr>
            </a:lvl3pPr>
            <a:lvl4pPr marL="2138379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4pPr>
            <a:lvl5pPr marL="2851172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5pPr>
            <a:lvl6pPr marL="3563965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6pPr>
            <a:lvl7pPr marL="4276759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7pPr>
            <a:lvl8pPr marL="4989552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8pPr>
            <a:lvl9pPr marL="5702345" indent="0">
              <a:buNone/>
              <a:defRPr sz="222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740BF-3C0A-4843-8CEF-95E34C3BC4F1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AFD3C-64D8-4CBA-9033-681AB2F5297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08550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755967" y="2494758"/>
            <a:ext cx="6677713" cy="7056102"/>
          </a:xfrm>
        </p:spPr>
        <p:txBody>
          <a:bodyPr/>
          <a:lstStyle>
            <a:lvl1pPr>
              <a:defRPr sz="4343"/>
            </a:lvl1pPr>
            <a:lvl2pPr>
              <a:defRPr sz="3786"/>
            </a:lvl2pPr>
            <a:lvl3pPr>
              <a:defRPr sz="3118"/>
            </a:lvl3pPr>
            <a:lvl4pPr>
              <a:defRPr sz="2784"/>
            </a:lvl4pPr>
            <a:lvl5pPr>
              <a:defRPr sz="2784"/>
            </a:lvl5pPr>
            <a:lvl6pPr>
              <a:defRPr sz="2784"/>
            </a:lvl6pPr>
            <a:lvl7pPr>
              <a:defRPr sz="2784"/>
            </a:lvl7pPr>
            <a:lvl8pPr>
              <a:defRPr sz="2784"/>
            </a:lvl8pPr>
            <a:lvl9pPr>
              <a:defRPr sz="278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685670" y="2494758"/>
            <a:ext cx="6677713" cy="7056102"/>
          </a:xfrm>
        </p:spPr>
        <p:txBody>
          <a:bodyPr/>
          <a:lstStyle>
            <a:lvl1pPr>
              <a:defRPr sz="4343"/>
            </a:lvl1pPr>
            <a:lvl2pPr>
              <a:defRPr sz="3786"/>
            </a:lvl2pPr>
            <a:lvl3pPr>
              <a:defRPr sz="3118"/>
            </a:lvl3pPr>
            <a:lvl4pPr>
              <a:defRPr sz="2784"/>
            </a:lvl4pPr>
            <a:lvl5pPr>
              <a:defRPr sz="2784"/>
            </a:lvl5pPr>
            <a:lvl6pPr>
              <a:defRPr sz="2784"/>
            </a:lvl6pPr>
            <a:lvl7pPr>
              <a:defRPr sz="2784"/>
            </a:lvl7pPr>
            <a:lvl8pPr>
              <a:defRPr sz="2784"/>
            </a:lvl8pPr>
            <a:lvl9pPr>
              <a:defRPr sz="2784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F6379A-F184-40B7-9237-C31003C19274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77342-A25F-4F62-8018-5ACD2236998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30534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55968" y="2393284"/>
            <a:ext cx="6680338" cy="997407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12793" indent="0">
              <a:buNone/>
              <a:defRPr sz="3118" b="1"/>
            </a:lvl2pPr>
            <a:lvl3pPr marL="1425586" indent="0">
              <a:buNone/>
              <a:defRPr sz="2784" b="1"/>
            </a:lvl3pPr>
            <a:lvl4pPr marL="2138379" indent="0">
              <a:buNone/>
              <a:defRPr sz="2450" b="1"/>
            </a:lvl4pPr>
            <a:lvl5pPr marL="2851172" indent="0">
              <a:buNone/>
              <a:defRPr sz="2450" b="1"/>
            </a:lvl5pPr>
            <a:lvl6pPr marL="3563965" indent="0">
              <a:buNone/>
              <a:defRPr sz="2450" b="1"/>
            </a:lvl6pPr>
            <a:lvl7pPr marL="4276759" indent="0">
              <a:buNone/>
              <a:defRPr sz="2450" b="1"/>
            </a:lvl7pPr>
            <a:lvl8pPr marL="4989552" indent="0">
              <a:buNone/>
              <a:defRPr sz="2450" b="1"/>
            </a:lvl8pPr>
            <a:lvl9pPr marL="5702345" indent="0">
              <a:buNone/>
              <a:defRPr sz="245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755968" y="3390691"/>
            <a:ext cx="6680338" cy="6160168"/>
          </a:xfrm>
        </p:spPr>
        <p:txBody>
          <a:bodyPr/>
          <a:lstStyle>
            <a:lvl1pPr>
              <a:defRPr sz="3786"/>
            </a:lvl1pPr>
            <a:lvl2pPr>
              <a:defRPr sz="3118"/>
            </a:lvl2pPr>
            <a:lvl3pPr>
              <a:defRPr sz="2784"/>
            </a:lvl3pPr>
            <a:lvl4pPr>
              <a:defRPr sz="2450"/>
            </a:lvl4pPr>
            <a:lvl5pPr>
              <a:defRPr sz="2450"/>
            </a:lvl5pPr>
            <a:lvl6pPr>
              <a:defRPr sz="2450"/>
            </a:lvl6pPr>
            <a:lvl7pPr>
              <a:defRPr sz="2450"/>
            </a:lvl7pPr>
            <a:lvl8pPr>
              <a:defRPr sz="2450"/>
            </a:lvl8pPr>
            <a:lvl9pPr>
              <a:defRPr sz="24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7680421" y="2393284"/>
            <a:ext cx="6682963" cy="997407"/>
          </a:xfrm>
        </p:spPr>
        <p:txBody>
          <a:bodyPr anchor="b"/>
          <a:lstStyle>
            <a:lvl1pPr marL="0" indent="0">
              <a:buNone/>
              <a:defRPr sz="3786" b="1"/>
            </a:lvl1pPr>
            <a:lvl2pPr marL="712793" indent="0">
              <a:buNone/>
              <a:defRPr sz="3118" b="1"/>
            </a:lvl2pPr>
            <a:lvl3pPr marL="1425586" indent="0">
              <a:buNone/>
              <a:defRPr sz="2784" b="1"/>
            </a:lvl3pPr>
            <a:lvl4pPr marL="2138379" indent="0">
              <a:buNone/>
              <a:defRPr sz="2450" b="1"/>
            </a:lvl4pPr>
            <a:lvl5pPr marL="2851172" indent="0">
              <a:buNone/>
              <a:defRPr sz="2450" b="1"/>
            </a:lvl5pPr>
            <a:lvl6pPr marL="3563965" indent="0">
              <a:buNone/>
              <a:defRPr sz="2450" b="1"/>
            </a:lvl6pPr>
            <a:lvl7pPr marL="4276759" indent="0">
              <a:buNone/>
              <a:defRPr sz="2450" b="1"/>
            </a:lvl7pPr>
            <a:lvl8pPr marL="4989552" indent="0">
              <a:buNone/>
              <a:defRPr sz="2450" b="1"/>
            </a:lvl8pPr>
            <a:lvl9pPr marL="5702345" indent="0">
              <a:buNone/>
              <a:defRPr sz="245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7680421" y="3390691"/>
            <a:ext cx="6682963" cy="6160168"/>
          </a:xfrm>
        </p:spPr>
        <p:txBody>
          <a:bodyPr/>
          <a:lstStyle>
            <a:lvl1pPr>
              <a:defRPr sz="3786"/>
            </a:lvl1pPr>
            <a:lvl2pPr>
              <a:defRPr sz="3118"/>
            </a:lvl2pPr>
            <a:lvl3pPr>
              <a:defRPr sz="2784"/>
            </a:lvl3pPr>
            <a:lvl4pPr>
              <a:defRPr sz="2450"/>
            </a:lvl4pPr>
            <a:lvl5pPr>
              <a:defRPr sz="2450"/>
            </a:lvl5pPr>
            <a:lvl6pPr>
              <a:defRPr sz="2450"/>
            </a:lvl6pPr>
            <a:lvl7pPr>
              <a:defRPr sz="2450"/>
            </a:lvl7pPr>
            <a:lvl8pPr>
              <a:defRPr sz="2450"/>
            </a:lvl8pPr>
            <a:lvl9pPr>
              <a:defRPr sz="245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A4973D-1AD5-421A-9F47-A8210183563C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7133-6DD0-4ECC-A39A-237C4D5F16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879059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5D415-5A9F-4B89-9025-E4106CC45E32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405E3-AE1B-4109-A90A-F423154CCF6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2853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17" y="213907"/>
            <a:ext cx="14703118" cy="848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0555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1" y="213908"/>
            <a:ext cx="14703118" cy="807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4003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8826542B-B8DC-4B09-8C23-30D8D5F82B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7990" y="230867"/>
            <a:ext cx="14770615" cy="78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76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755594" y="427814"/>
            <a:ext cx="13608165" cy="1781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755594" y="2494404"/>
            <a:ext cx="13608165" cy="705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28016" tIns="64008" rIns="128016" bIns="640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755594" y="9910434"/>
            <a:ext cx="3528598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l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50B21B5-6483-4066-B706-9DD51415C6C3}" type="datetimeFigureOut">
              <a:rPr lang="ja-JP" altLang="en-US"/>
              <a:pPr>
                <a:defRPr/>
              </a:pPr>
              <a:t>2022/3/28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5165404" y="9910434"/>
            <a:ext cx="4788544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ctr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10835161" y="9910434"/>
            <a:ext cx="3528598" cy="569240"/>
          </a:xfrm>
          <a:prstGeom prst="rect">
            <a:avLst/>
          </a:prstGeom>
        </p:spPr>
        <p:txBody>
          <a:bodyPr vert="horz" lIns="128016" tIns="64008" rIns="128016" bIns="64008" rtlCol="0" anchor="ctr"/>
          <a:lstStyle>
            <a:lvl1pPr algn="r" defTabSz="1425586" fontAlgn="auto">
              <a:spcBef>
                <a:spcPts val="0"/>
              </a:spcBef>
              <a:spcAft>
                <a:spcPts val="0"/>
              </a:spcAft>
              <a:defRPr sz="1893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B0321D4-5AA3-4926-BCC9-57945EAC730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56" r:id="rId13"/>
    <p:sldLayoutId id="2147483657" r:id="rId14"/>
    <p:sldLayoutId id="2147483658" r:id="rId15"/>
    <p:sldLayoutId id="2147483659" r:id="rId16"/>
  </p:sldLayoutIdLst>
  <p:txStyles>
    <p:titleStyle>
      <a:lvl1pPr algn="ctr" defTabSz="1424879" rtl="0" eaLnBrk="0" fontAlgn="base" hangingPunct="0">
        <a:spcBef>
          <a:spcPct val="0"/>
        </a:spcBef>
        <a:spcAft>
          <a:spcPct val="0"/>
        </a:spcAft>
        <a:defRPr kumimoji="1" sz="690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424879" rtl="0" eaLnBrk="0" fontAlgn="base" hangingPunct="0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509138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1018276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527414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2036552" algn="ctr" defTabSz="1424879" rtl="0" fontAlgn="base">
        <a:spcBef>
          <a:spcPct val="0"/>
        </a:spcBef>
        <a:spcAft>
          <a:spcPct val="0"/>
        </a:spcAft>
        <a:defRPr kumimoji="1" sz="690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533888" indent="-533888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5011" kern="1200">
          <a:solidFill>
            <a:schemeClr val="tx1"/>
          </a:solidFill>
          <a:latin typeface="+mn-lt"/>
          <a:ea typeface="+mn-ea"/>
          <a:cs typeface="+mn-cs"/>
        </a:defRPr>
      </a:lvl1pPr>
      <a:lvl2pPr marL="1157936" indent="-44549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4343" kern="1200">
          <a:solidFill>
            <a:schemeClr val="tx1"/>
          </a:solidFill>
          <a:latin typeface="+mn-lt"/>
          <a:ea typeface="+mn-ea"/>
          <a:cs typeface="+mn-cs"/>
        </a:defRPr>
      </a:lvl2pPr>
      <a:lvl3pPr marL="1781983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786" kern="1200">
          <a:solidFill>
            <a:schemeClr val="tx1"/>
          </a:solidFill>
          <a:latin typeface="+mn-lt"/>
          <a:ea typeface="+mn-ea"/>
          <a:cs typeface="+mn-cs"/>
        </a:defRPr>
      </a:lvl3pPr>
      <a:lvl4pPr marL="2494423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4pPr>
      <a:lvl5pPr marL="3206862" indent="-355336" algn="l" defTabSz="1424879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5pPr>
      <a:lvl6pPr marL="3920362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6pPr>
      <a:lvl7pPr marL="4633155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7pPr>
      <a:lvl8pPr marL="5345948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8pPr>
      <a:lvl9pPr marL="6058741" indent="-356397" algn="l" defTabSz="1425586" rtl="0" eaLnBrk="1" latinLnBrk="0" hangingPunct="1">
        <a:spcBef>
          <a:spcPct val="20000"/>
        </a:spcBef>
        <a:buFont typeface="Arial" pitchFamily="34" charset="0"/>
        <a:buChar char="•"/>
        <a:defRPr kumimoji="1" sz="311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1pPr>
      <a:lvl2pPr marL="712793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2pPr>
      <a:lvl3pPr marL="1425586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3pPr>
      <a:lvl4pPr marL="2138379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4pPr>
      <a:lvl5pPr marL="2851172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5pPr>
      <a:lvl6pPr marL="3563965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6pPr>
      <a:lvl7pPr marL="4276759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7pPr>
      <a:lvl8pPr marL="4989552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8pPr>
      <a:lvl9pPr marL="5702345" algn="l" defTabSz="1425586" rtl="0" eaLnBrk="1" latinLnBrk="0" hangingPunct="1">
        <a:defRPr kumimoji="1" sz="27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Line 1374"/>
          <p:cNvSpPr>
            <a:spLocks noChangeShapeType="1"/>
          </p:cNvSpPr>
          <p:nvPr/>
        </p:nvSpPr>
        <p:spPr bwMode="auto">
          <a:xfrm>
            <a:off x="7708172" y="10081913"/>
            <a:ext cx="0" cy="59399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ja-JP" altLang="en-US" sz="3207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1809612" y="681862"/>
            <a:ext cx="2565999" cy="2637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114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1809612" y="272107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1809612" y="681862"/>
            <a:ext cx="2565999" cy="297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ja-JP" altLang="en-US" sz="1336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1888</TotalTime>
  <Words>4</Words>
  <Application>Microsoft Office PowerPoint</Application>
  <PresentationFormat>ユーザー設定</PresentationFormat>
  <Paragraphs>4</Paragraphs>
  <Slides>7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書式2-1　オフィスコンセプト 　◆企業理念と企業文化・企業風土・オフィス立地の背景 　　（何を、いつから、どのように、（誰が）、やっている企業なのか？） 　◆経営戦略とオフィスで可能経営課題の解決 　　（近年の企業経営の方向性（経営戦略）、およびオフィスでその経営戦略を実現する 　　　時の課題やｍその解決方法の方策は？） 　◆オフィスコンセプト 　　（以上の経緯から作られた「今回のオフィスの考え方」を可視化した言葉やチャート）</dc:title>
  <dc:creator>wakoh</dc:creator>
  <cp:lastModifiedBy>MATSUMOTO MASAYUKI</cp:lastModifiedBy>
  <cp:revision>160</cp:revision>
  <cp:lastPrinted>2021-04-01T02:18:02Z</cp:lastPrinted>
  <dcterms:created xsi:type="dcterms:W3CDTF">2009-12-07T05:18:39Z</dcterms:created>
  <dcterms:modified xsi:type="dcterms:W3CDTF">2022-03-28T05:08:27Z</dcterms:modified>
</cp:coreProperties>
</file>